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7561263" cy="10693400"/>
  <p:notesSz cx="6858000" cy="9144000"/>
  <p:defaultTextStyle>
    <a:defPPr>
      <a:defRPr lang="zh-TW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8" autoAdjust="0"/>
  </p:normalViewPr>
  <p:slideViewPr>
    <p:cSldViewPr>
      <p:cViewPr>
        <p:scale>
          <a:sx n="100" d="100"/>
          <a:sy n="100" d="100"/>
        </p:scale>
        <p:origin x="796" y="-3552"/>
      </p:cViewPr>
      <p:guideLst>
        <p:guide orient="horz" pos="3370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D029-DAD0-4F8C-971F-F8F5D41EF5D3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ACADC-5650-4791-AA3E-C7B6A28CF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89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CADC-5650-4791-AA3E-C7B6A28CF2A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3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E:\Shao_Lee\++\Thermal\7.OTHERS\product sheet\未命名-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8111"/>
            <a:ext cx="7560000" cy="10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210" y="-63306"/>
            <a:ext cx="7596000" cy="11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160" y="9051006"/>
            <a:ext cx="4342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001" y="4270691"/>
            <a:ext cx="3175000" cy="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1" y="-6349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hao_Lee\++\Thermal\7.OTHERS\product sheet\未命名-1-0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6" y="450156"/>
            <a:ext cx="658495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500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0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5" y="2495130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78065" y="9911201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EDC7-1D5A-430F-A79D-3D2B2607780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83432" y="9911201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18907" y="9911201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3348-3F9E-4C41-B368-8DACFDEFA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1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 txBox="1">
            <a:spLocks noChangeArrowheads="1"/>
          </p:cNvSpPr>
          <p:nvPr/>
        </p:nvSpPr>
        <p:spPr>
          <a:xfrm>
            <a:off x="4049448" y="1674292"/>
            <a:ext cx="3331583" cy="1512168"/>
          </a:xfrm>
          <a:prstGeom prst="rect">
            <a:avLst/>
          </a:prstGeom>
        </p:spPr>
        <p:txBody>
          <a:bodyPr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酷冷至尊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本次推出的</a:t>
            </a:r>
            <a:r>
              <a:rPr lang="zh-TW" altLang="en-US" sz="105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冰神 </a:t>
            </a:r>
            <a:r>
              <a:rPr lang="en-US" altLang="zh-TW" sz="105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B360 </a:t>
            </a:r>
            <a:r>
              <a:rPr lang="en-US" altLang="zh-TW" sz="105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Core,  </a:t>
            </a:r>
            <a:r>
              <a:rPr lang="zh-CN" altLang="en-US" sz="105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是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冰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的成功基础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</a:t>
            </a: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设计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优化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采</a:t>
            </a: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用新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代双腔体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水流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水压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与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制铜底座相结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旨在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确地瞄准热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点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</a:t>
            </a: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热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器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冷排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表面积比以前更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增高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的鳍片高度使得冷排的散热面积较前代提升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25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%. </a:t>
            </a:r>
            <a:r>
              <a:rPr lang="zh-CN" altLang="en-US" sz="105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配备了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全新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120 ARGB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风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扇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使水排的效能更加优化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 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</a:t>
            </a: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带的导热膏已升级为我们的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优质</a:t>
            </a:r>
            <a:r>
              <a:rPr lang="en-US" altLang="zh-TW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CryoFuze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导</a:t>
            </a: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热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膏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更好的导热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本次推出的</a:t>
            </a:r>
            <a:r>
              <a:rPr lang="zh-TW" altLang="en-US" sz="105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冰</a:t>
            </a:r>
            <a:r>
              <a:rPr lang="zh-TW" altLang="en-US" sz="105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神 </a:t>
            </a:r>
            <a:r>
              <a:rPr lang="en-US" altLang="zh-TW" sz="105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B360 </a:t>
            </a:r>
            <a:r>
              <a:rPr lang="en-US" altLang="zh-TW" sz="105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Core</a:t>
            </a:r>
            <a:r>
              <a:rPr lang="zh-CN" altLang="en-US" sz="105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亦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Cooler Master</a:t>
            </a: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不断改进和创新的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" panose="02000000000000000000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3222" y="3670885"/>
            <a:ext cx="3778250" cy="5796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830"/>
              </a:lnSpc>
            </a:pPr>
            <a:r>
              <a:rPr lang="zh-TW" altLang="en-US" sz="3600" b="1" spc="-100" dirty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冰神 </a:t>
            </a:r>
            <a:r>
              <a:rPr lang="en-US" altLang="zh-TW" sz="3600" b="1" spc="-100" dirty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B360 </a:t>
            </a:r>
            <a:r>
              <a:rPr lang="en-US" altLang="zh-TW" sz="3600" b="1" spc="-100" dirty="0" smtClean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Core</a:t>
            </a:r>
            <a:endParaRPr lang="en-US" altLang="zh-TW" sz="3600" b="1" spc="-100" dirty="0">
              <a:solidFill>
                <a:srgbClr val="63C2C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18" name="Text Placeholder 8"/>
          <p:cNvSpPr txBox="1">
            <a:spLocks/>
          </p:cNvSpPr>
          <p:nvPr/>
        </p:nvSpPr>
        <p:spPr>
          <a:xfrm>
            <a:off x="295710" y="6669828"/>
            <a:ext cx="1687114" cy="23129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第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S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代双腔体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19" name="Text Placeholder 9"/>
          <p:cNvSpPr txBox="1">
            <a:spLocks/>
          </p:cNvSpPr>
          <p:nvPr/>
        </p:nvSpPr>
        <p:spPr>
          <a:xfrm>
            <a:off x="196803" y="6946491"/>
            <a:ext cx="1897827" cy="77908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升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级的水流道和水压结合定制的铜底部将鳍片的热量迅速散发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</a:t>
            </a:r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sp>
        <p:nvSpPr>
          <p:cNvPr id="22" name="Text Placeholder 10"/>
          <p:cNvSpPr txBox="1">
            <a:spLocks/>
          </p:cNvSpPr>
          <p:nvPr/>
        </p:nvSpPr>
        <p:spPr>
          <a:xfrm>
            <a:off x="2811326" y="6997969"/>
            <a:ext cx="1687114" cy="579480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增高的鳍片高度使得冷排的散热面积较前代提升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25%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</a:t>
            </a:r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sp>
        <p:nvSpPr>
          <p:cNvPr id="23" name="Text Placeholder 19"/>
          <p:cNvSpPr txBox="1">
            <a:spLocks/>
          </p:cNvSpPr>
          <p:nvPr/>
        </p:nvSpPr>
        <p:spPr>
          <a:xfrm>
            <a:off x="3141108" y="6725535"/>
            <a:ext cx="1687114" cy="23129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低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阻力水排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43" y="5464441"/>
            <a:ext cx="1185396" cy="1179778"/>
          </a:xfrm>
          <a:prstGeom prst="rect">
            <a:avLst/>
          </a:prstGeom>
        </p:spPr>
      </p:pic>
      <p:sp>
        <p:nvSpPr>
          <p:cNvPr id="26" name="Text Placeholder 11"/>
          <p:cNvSpPr txBox="1">
            <a:spLocks/>
          </p:cNvSpPr>
          <p:nvPr/>
        </p:nvSpPr>
        <p:spPr>
          <a:xfrm>
            <a:off x="5436731" y="6708716"/>
            <a:ext cx="1687114" cy="23129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极简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设计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29" name="Text Placeholder 12"/>
          <p:cNvSpPr txBox="1">
            <a:spLocks/>
          </p:cNvSpPr>
          <p:nvPr/>
        </p:nvSpPr>
        <p:spPr>
          <a:xfrm>
            <a:off x="5486045" y="6986811"/>
            <a:ext cx="1725260" cy="73876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外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观加入新的设计元素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, 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整体更加简约美观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 </a:t>
            </a:r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sp>
        <p:nvSpPr>
          <p:cNvPr id="41" name="Text Placeholder 14"/>
          <p:cNvSpPr txBox="1">
            <a:spLocks/>
          </p:cNvSpPr>
          <p:nvPr/>
        </p:nvSpPr>
        <p:spPr>
          <a:xfrm>
            <a:off x="1299186" y="9281911"/>
            <a:ext cx="1804439" cy="242718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导热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膏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-CF14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42" name="Text Placeholder 17"/>
          <p:cNvSpPr txBox="1">
            <a:spLocks/>
          </p:cNvSpPr>
          <p:nvPr/>
        </p:nvSpPr>
        <p:spPr>
          <a:xfrm>
            <a:off x="1407989" y="9581105"/>
            <a:ext cx="1687114" cy="373214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内附高性能导热膏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, 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加强散热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.</a:t>
            </a:r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  <p:sp>
        <p:nvSpPr>
          <p:cNvPr id="56" name="Text Placeholder 15"/>
          <p:cNvSpPr txBox="1">
            <a:spLocks/>
          </p:cNvSpPr>
          <p:nvPr/>
        </p:nvSpPr>
        <p:spPr>
          <a:xfrm>
            <a:off x="4860751" y="9268121"/>
            <a:ext cx="2071017" cy="256508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o SemiBold" panose="02000000000000000000" pitchFamily="2" charset="0"/>
                <a:ea typeface="Noto Sans" panose="020B0502040504020204" pitchFamily="34" charset="0"/>
                <a:cs typeface="Teko SemiBold" panose="02000000000000000000" pitchFamily="2" charset="0"/>
              </a:rPr>
              <a:t>全新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o SemiBold" panose="02000000000000000000" pitchFamily="2" charset="0"/>
                <a:ea typeface="Noto Sans" panose="020B0502040504020204" pitchFamily="34" charset="0"/>
                <a:cs typeface="Teko SemiBold" panose="02000000000000000000" pitchFamily="2" charset="0"/>
              </a:rPr>
              <a:t>120 ARGB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o SemiBold" panose="02000000000000000000" pitchFamily="2" charset="0"/>
                <a:ea typeface="Noto Sans" panose="020B0502040504020204" pitchFamily="34" charset="0"/>
                <a:cs typeface="Teko SemiBold" panose="02000000000000000000" pitchFamily="2" charset="0"/>
              </a:rPr>
              <a:t>风扇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eko SemiBold" panose="02000000000000000000" pitchFamily="2" charset="0"/>
              <a:ea typeface="Noto Sans" panose="020B0502040504020204" pitchFamily="34" charset="0"/>
              <a:cs typeface="Teko SemiBold" panose="02000000000000000000" pitchFamily="2" charset="0"/>
            </a:endParaRPr>
          </a:p>
        </p:txBody>
      </p:sp>
      <p:sp>
        <p:nvSpPr>
          <p:cNvPr id="57" name="Text Placeholder 18"/>
          <p:cNvSpPr txBox="1">
            <a:spLocks/>
          </p:cNvSpPr>
          <p:nvPr/>
        </p:nvSpPr>
        <p:spPr>
          <a:xfrm>
            <a:off x="4828222" y="9540126"/>
            <a:ext cx="1687114" cy="551098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新设计的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ARGB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风扇使水排的效能更加优化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</a:t>
            </a:r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2" r="16098" b="4034"/>
          <a:stretch/>
        </p:blipFill>
        <p:spPr>
          <a:xfrm>
            <a:off x="5724847" y="5419899"/>
            <a:ext cx="1185396" cy="117977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6706" r="13995" b="8133"/>
          <a:stretch/>
        </p:blipFill>
        <p:spPr>
          <a:xfrm>
            <a:off x="394985" y="5504127"/>
            <a:ext cx="1518255" cy="10955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5" t="23800" r="14757" b="11067"/>
          <a:stretch/>
        </p:blipFill>
        <p:spPr>
          <a:xfrm>
            <a:off x="5028023" y="7802052"/>
            <a:ext cx="1224136" cy="137997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6" y="382192"/>
            <a:ext cx="3260455" cy="3260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85634D-C72D-C395-26E4-4F0E1D9386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2758" r="6611" b="7366"/>
          <a:stretch/>
        </p:blipFill>
        <p:spPr>
          <a:xfrm>
            <a:off x="1542121" y="7897880"/>
            <a:ext cx="1527226" cy="12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92347"/>
              </p:ext>
            </p:extLst>
          </p:nvPr>
        </p:nvGraphicFramePr>
        <p:xfrm>
          <a:off x="487525" y="2538834"/>
          <a:ext cx="6378368" cy="6129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08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7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产品名称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冰神</a:t>
                      </a:r>
                      <a:r>
                        <a:rPr lang="en-US" altLang="zh-CN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B360</a:t>
                      </a:r>
                      <a:r>
                        <a:rPr lang="en-US" altLang="zh-CN" sz="800" kern="100" baseline="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Core</a:t>
                      </a:r>
                      <a:endParaRPr lang="zh-TW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产品料号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00" baseline="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MLW-D36M-A18PZ-C1</a:t>
                      </a:r>
                      <a:endParaRPr lang="en-US" altLang="zh-CN" sz="800" kern="100" baseline="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外观颜色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黑色</a:t>
                      </a:r>
                      <a:endParaRPr kumimoji="0" lang="zh-TW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CPU</a:t>
                      </a: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接口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Intel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Intel®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LGA </a:t>
                      </a:r>
                      <a:r>
                        <a:rPr kumimoji="0" lang="sv-S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1700 / 1200 / 1151 / 1150 / 1155 / 1156 / socket</a:t>
                      </a:r>
                      <a:endParaRPr kumimoji="0" lang="pl-PL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AMD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AMD® AM5 / AM4 / AM3+ / AM3 / AM2+ / AM2 / FM2+ / FM2 / FM1 socket</a:t>
                      </a:r>
                      <a:endParaRPr kumimoji="0" lang="pl-PL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1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散热器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材质</a:t>
                      </a:r>
                      <a:endParaRPr lang="zh-TW" alt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铝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770">
                <a:tc vMerge="1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700" b="0" kern="100" dirty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尺寸</a:t>
                      </a:r>
                      <a:r>
                        <a:rPr 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(L </a:t>
                      </a: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W x H)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394 x 119.6 x </a:t>
                      </a:r>
                      <a:r>
                        <a:rPr lang="en-US" altLang="zh-CN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27.2mm</a:t>
                      </a:r>
                      <a:endParaRPr lang="en-US" altLang="zh-CN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77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水泵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尺寸</a:t>
                      </a:r>
                      <a:r>
                        <a:rPr 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81 x 76 x 47  mm 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MTTF 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</a:t>
                      </a:r>
                      <a:r>
                        <a:rPr lang="en-US" sz="800" kern="100" baseline="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70,000 </a:t>
                      </a: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小时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噪音值</a:t>
                      </a:r>
                      <a:r>
                        <a:rPr lang="en-US" altLang="zh-CN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(Max</a:t>
                      </a:r>
                      <a:r>
                        <a:rPr lang="en-US" altLang="zh-CN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en-US" sz="800" kern="100" baseline="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dB(A)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接口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3-Pin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额定电压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 VDC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功耗</a:t>
                      </a:r>
                      <a:r>
                        <a:rPr 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3.96 W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77283"/>
                  </a:ext>
                </a:extLst>
              </a:tr>
              <a:tr h="229770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风扇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尺寸</a:t>
                      </a:r>
                      <a:r>
                        <a:rPr 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 x W x H)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120 x 120 x 25 </a:t>
                      </a:r>
                      <a:r>
                        <a:rPr 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mm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数量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3 Pcs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LED</a:t>
                      </a: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类型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ARGB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转速</a:t>
                      </a:r>
                      <a:r>
                        <a:rPr 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(RPM)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650 ~1750 ± 10%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风量</a:t>
                      </a:r>
                      <a:r>
                        <a:rPr lang="en-US" altLang="zh-CN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(Max)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71.93 CFM</a:t>
                      </a:r>
                      <a:endParaRPr lang="en-US" altLang="zh-CN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噪音值</a:t>
                      </a:r>
                      <a:r>
                        <a:rPr lang="en-US" altLang="zh-CN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Max)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27.2 dB(A)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风压</a:t>
                      </a:r>
                      <a:r>
                        <a:rPr 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(Max)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1.86 (mmH2O)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轴承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Rifle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MTTF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&gt;160,000 </a:t>
                      </a: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小时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电源接口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4-Pin PWM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额定电压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12 VDC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额定电流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0.26A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安规电流</a:t>
                      </a:r>
                      <a:endParaRPr lang="en-US" altLang="zh-CN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0.37A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71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RAM</a:t>
                      </a: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兼容性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N/A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1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质保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年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2" name="Picture 5" descr="E:\Shao_Lee\++\Thermal\7.OTHERS\product sheet\未命名-1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5" y="2178350"/>
            <a:ext cx="216376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:\Shao_Lee\++\Thermal\7.OTHERS\product sheet\未命名-1-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3" y="8787246"/>
            <a:ext cx="2440046" cy="28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348583" y="340248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27736"/>
              </p:ext>
            </p:extLst>
          </p:nvPr>
        </p:nvGraphicFramePr>
        <p:xfrm>
          <a:off x="461935" y="9102363"/>
          <a:ext cx="2955029" cy="1225136"/>
        </p:xfrm>
        <a:graphic>
          <a:graphicData uri="http://schemas.openxmlformats.org/drawingml/2006/table">
            <a:tbl>
              <a:tblPr/>
              <a:tblGrid>
                <a:gridCol w="147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108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EAN code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6928968318460</a:t>
                      </a:r>
                      <a:endParaRPr lang="nl-NL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03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净重</a:t>
                      </a:r>
                      <a:endParaRPr kumimoji="0" lang="nl-NL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1.80 kg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57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毛重</a:t>
                      </a:r>
                      <a:endParaRPr kumimoji="0" lang="nl-NL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2.50 kg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13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包装尺寸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  <a:endParaRPr kumimoji="0" lang="nl-NL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44 X 23.2 X 13.9 cm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13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外箱尺寸</a:t>
                      </a:r>
                      <a:r>
                        <a:rPr kumimoji="0" lang="nl-NL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nl-NL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57.5 x 45.7 x 26.5 cm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108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个</a:t>
                      </a:r>
                      <a:r>
                        <a:rPr kumimoji="0" lang="nl-NL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箱</a:t>
                      </a:r>
                      <a:endParaRPr kumimoji="0" lang="nl-NL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87525" y="534512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第</a:t>
            </a:r>
            <a:r>
              <a:rPr lang="en-US" altLang="zh-CN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S</a:t>
            </a:r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代双腔体 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升级的水流道和水压结合定制的铜底部将鳍片的热量迅速散发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.</a:t>
            </a:r>
            <a:endParaRPr lang="en-US" altLang="zh-CN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endParaRPr lang="en-US" altLang="zh-CN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低阻力水</a:t>
            </a:r>
            <a:r>
              <a:rPr lang="zh-CN" altLang="en-US" sz="1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排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增高的鳍片高度使得冷排的散热面积较前代提升</a:t>
            </a:r>
            <a:r>
              <a:rPr lang="en-US" altLang="zh-CN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25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%.</a:t>
            </a:r>
            <a:endParaRPr lang="en-US" altLang="zh-TW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endParaRPr lang="en-US" altLang="zh-CN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1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极</a:t>
            </a:r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简设</a:t>
            </a:r>
            <a:r>
              <a:rPr lang="zh-CN" altLang="en-US" sz="1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计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外观加入新的设计元素</a:t>
            </a:r>
            <a:r>
              <a:rPr lang="en-US" altLang="zh-CN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, 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整体更加简约美观</a:t>
            </a:r>
            <a:r>
              <a:rPr lang="en-US" altLang="zh-CN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 </a:t>
            </a:r>
            <a:endParaRPr lang="en-US" altLang="zh-TW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endParaRPr lang="en-US" altLang="zh-CN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导热膏</a:t>
            </a:r>
            <a:r>
              <a:rPr lang="en-US" altLang="zh-CN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-</a:t>
            </a:r>
            <a:r>
              <a:rPr lang="en-US" altLang="zh-CN" sz="1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CF14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内附高性能导热膏</a:t>
            </a:r>
            <a:r>
              <a:rPr lang="en-US" altLang="zh-CN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, 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加强散热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.</a:t>
            </a:r>
            <a:endParaRPr lang="en-US" altLang="zh-CN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endParaRPr lang="en-US" altLang="zh-CN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全新</a:t>
            </a:r>
            <a:r>
              <a:rPr lang="en-US" altLang="zh-CN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120 ARGB</a:t>
            </a:r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风</a:t>
            </a:r>
            <a:r>
              <a:rPr lang="zh-CN" altLang="en-US" sz="1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扇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新设计的</a:t>
            </a:r>
            <a:r>
              <a:rPr lang="en-US" altLang="zh-CN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ARGB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风扇使水排的效能更加优</a:t>
            </a:r>
            <a:r>
              <a:rPr lang="zh-CN" altLang="en-US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化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</a:t>
            </a:r>
            <a:endParaRPr lang="en-US" altLang="zh-TW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4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6c20dd-25b1-4e64-a0a4-ce59e143c13b" xsi:nil="true"/>
    <lcf76f155ced4ddcb4097134ff3c332f xmlns="bf888188-74cf-4ae4-83af-bd878b8bb81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3DB5CF2AACA10141B29ADE24377327A9" ma:contentTypeVersion="18" ma:contentTypeDescription="新建文档。" ma:contentTypeScope="" ma:versionID="7ff76672cfcff1737a48345dde76d9d5">
  <xsd:schema xmlns:xsd="http://www.w3.org/2001/XMLSchema" xmlns:xs="http://www.w3.org/2001/XMLSchema" xmlns:p="http://schemas.microsoft.com/office/2006/metadata/properties" xmlns:ns2="bf888188-74cf-4ae4-83af-bd878b8bb81f" xmlns:ns3="206c20dd-25b1-4e64-a0a4-ce59e143c13b" targetNamespace="http://schemas.microsoft.com/office/2006/metadata/properties" ma:root="true" ma:fieldsID="c27a964269b8b7507b95e513ae608ffd" ns2:_="" ns3:_="">
    <xsd:import namespace="bf888188-74cf-4ae4-83af-bd878b8bb81f"/>
    <xsd:import namespace="206c20dd-25b1-4e64-a0a4-ce59e143c1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88188-74cf-4ae4-83af-bd878b8bb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图像标记" ma:readOnly="false" ma:fieldId="{5cf76f15-5ced-4ddc-b409-7134ff3c332f}" ma:taxonomyMulti="true" ma:sspId="8100efa1-68e3-48a8-b305-d43d0f9db1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c20dd-25b1-4e64-a0a4-ce59e143c13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9c77a28-4962-41f6-90fd-a18815b1eaf7}" ma:internalName="TaxCatchAll" ma:showField="CatchAllData" ma:web="206c20dd-25b1-4e64-a0a4-ce59e143c1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244AF-ADA3-482A-B35B-1486DCB689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E50910-C6C2-4911-858A-5E8E55A86685}">
  <ds:schemaRefs>
    <ds:schemaRef ds:uri="http://schemas.microsoft.com/office/2006/documentManagement/types"/>
    <ds:schemaRef ds:uri="http://schemas.microsoft.com/office/infopath/2007/PartnerControls"/>
    <ds:schemaRef ds:uri="b04cf072-9604-4071-8833-160f8c3cd484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5251040e-c54d-418e-a89f-8c7a8c2ffa4c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55DA334-5130-45BF-ADF3-568E344A2C1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669</Words>
  <Application>Microsoft Office PowerPoint</Application>
  <PresentationFormat>自訂</PresentationFormat>
  <Paragraphs>94</Paragraphs>
  <Slides>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3" baseType="lpstr">
      <vt:lpstr>Meiryo</vt:lpstr>
      <vt:lpstr>宋体</vt:lpstr>
      <vt:lpstr>Teko</vt:lpstr>
      <vt:lpstr>Teko SemiBold</vt:lpstr>
      <vt:lpstr>微軟正黑體</vt:lpstr>
      <vt:lpstr>新細明體</vt:lpstr>
      <vt:lpstr>Arial</vt:lpstr>
      <vt:lpstr>Calibri</vt:lpstr>
      <vt:lpstr>Noto Sans</vt:lpstr>
      <vt:lpstr>Verdana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Shao_Lee 李宜珈</dc:creator>
  <cp:lastModifiedBy>Irena_Liu劉青</cp:lastModifiedBy>
  <cp:revision>89</cp:revision>
  <dcterms:created xsi:type="dcterms:W3CDTF">2021-08-05T04:16:37Z</dcterms:created>
  <dcterms:modified xsi:type="dcterms:W3CDTF">2023-05-17T09:54:33Z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0x0101003DB5CF2AACA10141B29ADE24377327A9</vt:lpwstr>
  </property>
</Properties>
</file>